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4" r:id="rId2"/>
  </p:sldIdLst>
  <p:sldSz cx="10691813" cy="7559675"/>
  <p:notesSz cx="6811963" cy="9942513"/>
  <p:defaultTextStyle>
    <a:defPPr>
      <a:defRPr lang="fr-FR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E80E"/>
    <a:srgbClr val="D5F550"/>
    <a:srgbClr val="EE42CD"/>
    <a:srgbClr val="008FFA"/>
    <a:srgbClr val="FC730C"/>
    <a:srgbClr val="68A343"/>
    <a:srgbClr val="FABE00"/>
    <a:srgbClr val="E6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38" y="114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1849" cy="498852"/>
          </a:xfrm>
          <a:prstGeom prst="rect">
            <a:avLst/>
          </a:prstGeom>
        </p:spPr>
        <p:txBody>
          <a:bodyPr vert="horz" lIns="91583" tIns="45793" rIns="91583" bIns="4579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8538" y="0"/>
            <a:ext cx="2951849" cy="498852"/>
          </a:xfrm>
          <a:prstGeom prst="rect">
            <a:avLst/>
          </a:prstGeom>
        </p:spPr>
        <p:txBody>
          <a:bodyPr vert="horz" lIns="91583" tIns="45793" rIns="91583" bIns="45793" rtlCol="0"/>
          <a:lstStyle>
            <a:lvl1pPr algn="r">
              <a:defRPr sz="1200"/>
            </a:lvl1pPr>
          </a:lstStyle>
          <a:p>
            <a:fld id="{4AA16F5E-FCDD-4290-B5A8-78A7F52A74CF}" type="datetimeFigureOut">
              <a:rPr lang="fr-FR" smtClean="0"/>
              <a:t>23/06/2023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33463" y="1243013"/>
            <a:ext cx="474503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83" tIns="45793" rIns="91583" bIns="45793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197" y="4784838"/>
            <a:ext cx="5449570" cy="3914865"/>
          </a:xfrm>
          <a:prstGeom prst="rect">
            <a:avLst/>
          </a:prstGeom>
        </p:spPr>
        <p:txBody>
          <a:bodyPr vert="horz" lIns="91583" tIns="45793" rIns="91583" bIns="45793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43663"/>
            <a:ext cx="2951849" cy="498851"/>
          </a:xfrm>
          <a:prstGeom prst="rect">
            <a:avLst/>
          </a:prstGeom>
        </p:spPr>
        <p:txBody>
          <a:bodyPr vert="horz" lIns="91583" tIns="45793" rIns="91583" bIns="4579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8538" y="9443663"/>
            <a:ext cx="2951849" cy="498851"/>
          </a:xfrm>
          <a:prstGeom prst="rect">
            <a:avLst/>
          </a:prstGeom>
        </p:spPr>
        <p:txBody>
          <a:bodyPr vert="horz" lIns="91583" tIns="45793" rIns="91583" bIns="45793" rtlCol="0" anchor="b"/>
          <a:lstStyle>
            <a:lvl1pPr algn="r">
              <a:defRPr sz="1200"/>
            </a:lvl1pPr>
          </a:lstStyle>
          <a:p>
            <a:fld id="{27D6462F-4F7A-4A56-BD91-F7079BEF36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2761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5954">
              <a:defRPr/>
            </a:pPr>
            <a:fld id="{323018EF-3304-4763-9283-AC6FADAC9BBE}" type="slidenum">
              <a:rPr lang="fr-FR">
                <a:solidFill>
                  <a:prstClr val="black"/>
                </a:solidFill>
                <a:latin typeface="Calibri" panose="020F0502020204030204"/>
              </a:rPr>
              <a:pPr defTabSz="915954">
                <a:defRPr/>
              </a:pPr>
              <a:t>1</a:t>
            </a:fld>
            <a:endParaRPr lang="fr-F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86776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8D206B-3817-46A0-A8A2-DA099E93AF80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23/06/2023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7D0C14-CA82-4653-9565-9052C239842C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1185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8D206B-3817-46A0-A8A2-DA099E93AF80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23/06/2023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7D0C14-CA82-4653-9565-9052C239842C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8049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8D206B-3817-46A0-A8A2-DA099E93AF80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23/06/2023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7D0C14-CA82-4653-9565-9052C239842C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1808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8D206B-3817-46A0-A8A2-DA099E93AF80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23/06/2023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7D0C14-CA82-4653-9565-9052C239842C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644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8D206B-3817-46A0-A8A2-DA099E93AF80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23/06/2023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7D0C14-CA82-4653-9565-9052C239842C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5261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8D206B-3817-46A0-A8A2-DA099E93AF80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23/06/2023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7D0C14-CA82-4653-9565-9052C239842C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6530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8D206B-3817-46A0-A8A2-DA099E93AF80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23/06/2023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7D0C14-CA82-4653-9565-9052C239842C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5083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8D206B-3817-46A0-A8A2-DA099E93AF80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23/06/2023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7D0C14-CA82-4653-9565-9052C239842C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858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8D206B-3817-46A0-A8A2-DA099E93AF80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23/06/2023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7D0C14-CA82-4653-9565-9052C239842C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566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8D206B-3817-46A0-A8A2-DA099E93AF80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23/06/2023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7D0C14-CA82-4653-9565-9052C239842C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982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8D206B-3817-46A0-A8A2-DA099E93AF80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23/06/2023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7D0C14-CA82-4653-9565-9052C239842C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3467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8D206B-3817-46A0-A8A2-DA099E93AF80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23/06/2023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7D0C14-CA82-4653-9565-9052C239842C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4004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17976"/>
            <a:ext cx="10691813" cy="690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Pôle Santé </a:t>
            </a:r>
            <a:r>
              <a:rPr lang="fr-FR" altLang="fr-FR" sz="1600" b="1" noProof="0" dirty="0">
                <a:solidFill>
                  <a:srgbClr val="003667"/>
                </a:solidFill>
                <a:latin typeface="Calibri" panose="020F0502020204030204" pitchFamily="34" charset="0"/>
              </a:rPr>
              <a:t>– Missions de </a:t>
            </a:r>
            <a:r>
              <a:rPr lang="fr-FR" altLang="fr-FR" sz="1600" b="1" dirty="0">
                <a:solidFill>
                  <a:srgbClr val="003667"/>
                </a:solidFill>
                <a:latin typeface="Calibri" panose="020F0502020204030204" pitchFamily="34" charset="0"/>
              </a:rPr>
              <a:t>Gestion et de Support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Service Numérique (SNPS) </a:t>
            </a:r>
            <a:r>
              <a:rPr kumimoji="0" lang="fr-FR" altLang="fr-FR" sz="1600" b="0" i="1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(sept</a:t>
            </a:r>
            <a:r>
              <a:rPr lang="fr-FR" altLang="fr-FR" sz="1600" i="1" dirty="0">
                <a:solidFill>
                  <a:srgbClr val="003667"/>
                </a:solidFill>
                <a:latin typeface="Calibri" panose="020F0502020204030204" pitchFamily="34" charset="0"/>
              </a:rPr>
              <a:t>. 2023</a:t>
            </a:r>
            <a:r>
              <a:rPr kumimoji="0" lang="fr-FR" altLang="fr-FR" sz="1600" b="0" i="1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fr-FR" altLang="fr-FR" sz="1800" b="0" i="0" u="none" strike="noStrike" kern="1200" cap="none" spc="0" normalizeH="0" baseline="0" noProof="0" dirty="0">
              <a:ln>
                <a:noFill/>
              </a:ln>
              <a:solidFill>
                <a:srgbClr val="00366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3813244" y="2871100"/>
            <a:ext cx="2791838" cy="568325"/>
          </a:xfrm>
          <a:prstGeom prst="rect">
            <a:avLst/>
          </a:prstGeom>
          <a:solidFill>
            <a:srgbClr val="00366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Responsable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Anthony DELAUNAY</a:t>
            </a:r>
            <a:endParaRPr kumimoji="0" lang="fr-FR" alt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617665" y="5224670"/>
            <a:ext cx="1733453" cy="117613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Damien ARNOUX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Philippe JOLIVEL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000" dirty="0">
              <a:solidFill>
                <a:prstClr val="black"/>
              </a:solidFill>
              <a:latin typeface="Calibri" panose="020F0502020204030204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Apprenti (1 an): Fabian PILLET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166249" y="5244134"/>
            <a:ext cx="1723945" cy="93693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Franck LOHYER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Joseph VU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dirty="0">
                <a:solidFill>
                  <a:prstClr val="black"/>
                </a:solidFill>
                <a:latin typeface="Calibri" panose="020F0502020204030204"/>
                <a:cs typeface="Times New Roman" panose="02020603050405020304" pitchFamily="18" charset="0"/>
              </a:rPr>
              <a:t>Alain CODEVELLE</a:t>
            </a: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713839" y="5244133"/>
            <a:ext cx="1727653" cy="86642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Jean-François GUILLOU </a:t>
            </a:r>
            <a:endParaRPr kumimoji="0" lang="fr-FR" sz="9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Gildas KUBIS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Imane TATBY HAIMER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" name="Freeform 51"/>
          <p:cNvSpPr>
            <a:spLocks/>
          </p:cNvSpPr>
          <p:nvPr/>
        </p:nvSpPr>
        <p:spPr bwMode="auto">
          <a:xfrm>
            <a:off x="617665" y="4904693"/>
            <a:ext cx="1727653" cy="523430"/>
          </a:xfrm>
          <a:prstGeom prst="rect">
            <a:avLst/>
          </a:prstGeom>
          <a:solidFill>
            <a:srgbClr val="D0D700"/>
          </a:solidFill>
          <a:ln>
            <a:noFill/>
          </a:ln>
          <a:extLst/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Réseau serveurs</a:t>
            </a:r>
          </a:p>
        </p:txBody>
      </p:sp>
      <p:sp>
        <p:nvSpPr>
          <p:cNvPr id="26" name="Freeform 51"/>
          <p:cNvSpPr>
            <a:spLocks/>
          </p:cNvSpPr>
          <p:nvPr/>
        </p:nvSpPr>
        <p:spPr bwMode="auto">
          <a:xfrm>
            <a:off x="3174827" y="4894920"/>
            <a:ext cx="1727653" cy="523430"/>
          </a:xfrm>
          <a:prstGeom prst="rect">
            <a:avLst/>
          </a:prstGeom>
          <a:solidFill>
            <a:srgbClr val="D0D700"/>
          </a:solidFill>
          <a:ln>
            <a:noFill/>
          </a:ln>
          <a:extLst/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Audiovisuel</a:t>
            </a:r>
          </a:p>
        </p:txBody>
      </p:sp>
      <p:sp>
        <p:nvSpPr>
          <p:cNvPr id="27" name="Freeform 51"/>
          <p:cNvSpPr>
            <a:spLocks/>
          </p:cNvSpPr>
          <p:nvPr/>
        </p:nvSpPr>
        <p:spPr bwMode="auto">
          <a:xfrm>
            <a:off x="5724271" y="4904693"/>
            <a:ext cx="1727653" cy="523430"/>
          </a:xfrm>
          <a:prstGeom prst="rect">
            <a:avLst/>
          </a:prstGeom>
          <a:solidFill>
            <a:srgbClr val="D0D700"/>
          </a:solidFill>
          <a:ln>
            <a:noFill/>
          </a:ln>
          <a:extLst/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Assistance utilisateurs</a:t>
            </a:r>
          </a:p>
        </p:txBody>
      </p:sp>
      <p:cxnSp>
        <p:nvCxnSpPr>
          <p:cNvPr id="36" name="Connecteur droit avec flèche 35"/>
          <p:cNvCxnSpPr>
            <a:stCxn id="8" idx="2"/>
            <a:endCxn id="71" idx="0"/>
          </p:cNvCxnSpPr>
          <p:nvPr/>
        </p:nvCxnSpPr>
        <p:spPr>
          <a:xfrm>
            <a:off x="5209163" y="3439425"/>
            <a:ext cx="0" cy="3492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280987" y="4618328"/>
            <a:ext cx="10219582" cy="228200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486460" y="7073880"/>
            <a:ext cx="1120553" cy="2846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Lien hiérarchique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Lien fonctionnel</a:t>
            </a:r>
            <a:endParaRPr kumimoji="0" lang="fr-FR" alt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61" name="Connecteur droit avec flèche 60"/>
          <p:cNvCxnSpPr/>
          <p:nvPr/>
        </p:nvCxnSpPr>
        <p:spPr>
          <a:xfrm flipH="1">
            <a:off x="1145712" y="7215241"/>
            <a:ext cx="290512" cy="2082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>
            <a:off x="1150424" y="7352576"/>
            <a:ext cx="290512" cy="662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AutoShape 6"/>
          <p:cNvSpPr>
            <a:spLocks noChangeArrowheads="1"/>
          </p:cNvSpPr>
          <p:nvPr/>
        </p:nvSpPr>
        <p:spPr bwMode="auto">
          <a:xfrm>
            <a:off x="3813244" y="3788638"/>
            <a:ext cx="2791838" cy="568325"/>
          </a:xfrm>
          <a:prstGeom prst="rect">
            <a:avLst/>
          </a:prstGeom>
          <a:solidFill>
            <a:srgbClr val="005AA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Responsable Adjoint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Damien ARNOUX</a:t>
            </a:r>
            <a:endParaRPr kumimoji="0" lang="fr-FR" alt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90" name="Connecteur droit avec flèche 89"/>
          <p:cNvCxnSpPr>
            <a:stCxn id="71" idx="2"/>
          </p:cNvCxnSpPr>
          <p:nvPr/>
        </p:nvCxnSpPr>
        <p:spPr>
          <a:xfrm>
            <a:off x="5209163" y="4356963"/>
            <a:ext cx="0" cy="2613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5688337" y="6234866"/>
            <a:ext cx="1733453" cy="491917"/>
          </a:xfrm>
          <a:prstGeom prst="rect">
            <a:avLst/>
          </a:prstGeom>
          <a:pattFill prst="wdUpDiag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Christian GUIDOUX (INSERM)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dirty="0">
                <a:solidFill>
                  <a:prstClr val="black"/>
                </a:solidFill>
                <a:latin typeface="Calibri" panose="020F0502020204030204"/>
                <a:cs typeface="Times New Roman" panose="02020603050405020304" pitchFamily="18" charset="0"/>
              </a:rPr>
              <a:t>Fabrice GILLET 50% (INSERM)</a:t>
            </a: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87" name="Connecteur en angle 86"/>
          <p:cNvCxnSpPr>
            <a:stCxn id="8" idx="3"/>
            <a:endCxn id="86" idx="3"/>
          </p:cNvCxnSpPr>
          <p:nvPr/>
        </p:nvCxnSpPr>
        <p:spPr>
          <a:xfrm>
            <a:off x="6605082" y="3155263"/>
            <a:ext cx="816708" cy="3325562"/>
          </a:xfrm>
          <a:prstGeom prst="bentConnector3">
            <a:avLst>
              <a:gd name="adj1" fmla="val 127990"/>
            </a:avLst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8269826" y="5264907"/>
            <a:ext cx="1727653" cy="84565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xtLst/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lvl="0" algn="ctr" defTabSz="914400">
              <a:defRPr/>
            </a:pPr>
            <a:r>
              <a:rPr lang="pt-BR" sz="1000" dirty="0">
                <a:solidFill>
                  <a:prstClr val="black"/>
                </a:solidFill>
                <a:cs typeface="Times New Roman" panose="02020603050405020304" pitchFamily="18" charset="0"/>
              </a:rPr>
              <a:t>François PEYNAUD</a:t>
            </a:r>
            <a:endParaRPr kumimoji="0" lang="pt-B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8269825" y="4904693"/>
            <a:ext cx="1727653" cy="523430"/>
          </a:xfrm>
          <a:prstGeom prst="rect">
            <a:avLst/>
          </a:prstGeom>
          <a:solidFill>
            <a:srgbClr val="D0D700"/>
          </a:solidFill>
          <a:ln>
            <a:noFill/>
          </a:ln>
          <a:extLst/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Chargé de mission aux usages du numérique / Assistance utilisateurs</a:t>
            </a:r>
          </a:p>
        </p:txBody>
      </p:sp>
      <p:cxnSp>
        <p:nvCxnSpPr>
          <p:cNvPr id="28" name="AutoShape 552"/>
          <p:cNvCxnSpPr>
            <a:cxnSpLocks noChangeShapeType="1"/>
            <a:stCxn id="33" idx="2"/>
            <a:endCxn id="41" idx="0"/>
          </p:cNvCxnSpPr>
          <p:nvPr/>
        </p:nvCxnSpPr>
        <p:spPr bwMode="auto">
          <a:xfrm>
            <a:off x="5209162" y="1550360"/>
            <a:ext cx="0" cy="27679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AutoShape 552"/>
          <p:cNvCxnSpPr>
            <a:cxnSpLocks noChangeShapeType="1"/>
            <a:stCxn id="32" idx="2"/>
            <a:endCxn id="37" idx="0"/>
          </p:cNvCxnSpPr>
          <p:nvPr/>
        </p:nvCxnSpPr>
        <p:spPr bwMode="auto">
          <a:xfrm>
            <a:off x="1034142" y="1592966"/>
            <a:ext cx="0" cy="25647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AutoShape 552"/>
          <p:cNvCxnSpPr>
            <a:cxnSpLocks noChangeShapeType="1"/>
            <a:stCxn id="42" idx="2"/>
            <a:endCxn id="38" idx="0"/>
          </p:cNvCxnSpPr>
          <p:nvPr/>
        </p:nvCxnSpPr>
        <p:spPr bwMode="auto">
          <a:xfrm>
            <a:off x="3071649" y="1572430"/>
            <a:ext cx="0" cy="27679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AutoShape 552"/>
          <p:cNvCxnSpPr>
            <a:cxnSpLocks noChangeShapeType="1"/>
            <a:stCxn id="34" idx="2"/>
            <a:endCxn id="39" idx="0"/>
          </p:cNvCxnSpPr>
          <p:nvPr/>
        </p:nvCxnSpPr>
        <p:spPr bwMode="auto">
          <a:xfrm>
            <a:off x="7357077" y="1561668"/>
            <a:ext cx="0" cy="28209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AutoShape 4"/>
          <p:cNvSpPr>
            <a:spLocks noChangeArrowheads="1"/>
          </p:cNvSpPr>
          <p:nvPr/>
        </p:nvSpPr>
        <p:spPr bwMode="auto">
          <a:xfrm>
            <a:off x="204718" y="963309"/>
            <a:ext cx="1658848" cy="629657"/>
          </a:xfrm>
          <a:prstGeom prst="rect">
            <a:avLst/>
          </a:prstGeom>
          <a:solidFill>
            <a:srgbClr val="00366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Doyen UFR Pharmacie</a:t>
            </a:r>
          </a:p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 Delphine CARBONNELLE</a:t>
            </a:r>
          </a:p>
        </p:txBody>
      </p:sp>
      <p:sp>
        <p:nvSpPr>
          <p:cNvPr id="33" name="AutoShape 4"/>
          <p:cNvSpPr>
            <a:spLocks noChangeArrowheads="1"/>
          </p:cNvSpPr>
          <p:nvPr/>
        </p:nvSpPr>
        <p:spPr bwMode="auto">
          <a:xfrm>
            <a:off x="4381399" y="948382"/>
            <a:ext cx="1655526" cy="601978"/>
          </a:xfrm>
          <a:prstGeom prst="rect">
            <a:avLst/>
          </a:prstGeom>
          <a:solidFill>
            <a:srgbClr val="00366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Préfigurateur du Pôle Santé</a:t>
            </a:r>
          </a:p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 Pascale JOLLIET</a:t>
            </a:r>
          </a:p>
        </p:txBody>
      </p:sp>
      <p:sp>
        <p:nvSpPr>
          <p:cNvPr id="34" name="AutoShape 4"/>
          <p:cNvSpPr>
            <a:spLocks noChangeArrowheads="1"/>
          </p:cNvSpPr>
          <p:nvPr/>
        </p:nvSpPr>
        <p:spPr bwMode="auto">
          <a:xfrm>
            <a:off x="6527653" y="976729"/>
            <a:ext cx="1658848" cy="584939"/>
          </a:xfrm>
          <a:prstGeom prst="rect">
            <a:avLst/>
          </a:prstGeom>
          <a:solidFill>
            <a:srgbClr val="00366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Doyen UFR Odontologie</a:t>
            </a:r>
          </a:p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 </a:t>
            </a:r>
            <a:r>
              <a:rPr lang="fr-FR" sz="1100" b="1" dirty="0" err="1">
                <a:solidFill>
                  <a:prstClr val="white"/>
                </a:solidFill>
                <a:latin typeface="Calibri" panose="020F0502020204030204" pitchFamily="34" charset="0"/>
              </a:rPr>
              <a:t>Assem</a:t>
            </a:r>
            <a:r>
              <a:rPr lang="fr-FR" sz="1100" b="1" dirty="0">
                <a:solidFill>
                  <a:prstClr val="white"/>
                </a:solidFill>
                <a:latin typeface="Calibri" panose="020F0502020204030204" pitchFamily="34" charset="0"/>
              </a:rPr>
              <a:t> SOUEIDAN</a:t>
            </a: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7" name="AutoShape 5"/>
          <p:cNvSpPr>
            <a:spLocks noChangeArrowheads="1"/>
          </p:cNvSpPr>
          <p:nvPr/>
        </p:nvSpPr>
        <p:spPr bwMode="auto">
          <a:xfrm>
            <a:off x="204718" y="1849445"/>
            <a:ext cx="1658848" cy="777874"/>
          </a:xfrm>
          <a:prstGeom prst="rect">
            <a:avLst/>
          </a:pr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Secrétaire Générale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UFR Pharmacie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1100" b="1">
                <a:solidFill>
                  <a:srgbClr val="003667"/>
                </a:solidFill>
                <a:latin typeface="Calibri" panose="020F0502020204030204" pitchFamily="34" charset="0"/>
              </a:rPr>
              <a:t>Alexandre LE MAILLOT</a:t>
            </a:r>
            <a:endParaRPr kumimoji="0" lang="fr-FR" altLang="fr-FR" sz="1100" b="1" i="0" u="none" strike="noStrike" kern="1200" cap="none" spc="0" normalizeH="0" baseline="0" noProof="0" dirty="0">
              <a:ln>
                <a:noFill/>
              </a:ln>
              <a:solidFill>
                <a:srgbClr val="003667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8" name="AutoShape 5"/>
          <p:cNvSpPr>
            <a:spLocks noChangeArrowheads="1"/>
          </p:cNvSpPr>
          <p:nvPr/>
        </p:nvSpPr>
        <p:spPr bwMode="auto">
          <a:xfrm>
            <a:off x="2242225" y="1849220"/>
            <a:ext cx="1658848" cy="760515"/>
          </a:xfrm>
          <a:prstGeom prst="rect">
            <a:avLst/>
          </a:pr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Secrétaire Générale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UFR Médecine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1100" b="1" dirty="0">
                <a:solidFill>
                  <a:srgbClr val="003667"/>
                </a:solidFill>
                <a:latin typeface="Calibri" panose="020F0502020204030204" pitchFamily="34" charset="0"/>
              </a:rPr>
              <a:t>Florence QUILLIOT</a:t>
            </a:r>
            <a:endParaRPr kumimoji="0" lang="fr-FR" altLang="fr-FR" sz="1100" b="1" i="0" u="none" strike="noStrike" kern="1200" cap="none" spc="0" normalizeH="0" baseline="0" noProof="0" dirty="0">
              <a:ln>
                <a:noFill/>
              </a:ln>
              <a:solidFill>
                <a:srgbClr val="003667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9" name="AutoShape 5"/>
          <p:cNvSpPr>
            <a:spLocks noChangeArrowheads="1"/>
          </p:cNvSpPr>
          <p:nvPr/>
        </p:nvSpPr>
        <p:spPr bwMode="auto">
          <a:xfrm>
            <a:off x="6527653" y="1843763"/>
            <a:ext cx="1658848" cy="765972"/>
          </a:xfrm>
          <a:prstGeom prst="rect">
            <a:avLst/>
          </a:pr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Secrétaire Générale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UFR Odontologie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Christelle SIMON</a:t>
            </a:r>
          </a:p>
        </p:txBody>
      </p:sp>
      <p:sp>
        <p:nvSpPr>
          <p:cNvPr id="41" name="AutoShape 4"/>
          <p:cNvSpPr>
            <a:spLocks noChangeArrowheads="1"/>
          </p:cNvSpPr>
          <p:nvPr/>
        </p:nvSpPr>
        <p:spPr bwMode="auto">
          <a:xfrm>
            <a:off x="4381398" y="1827151"/>
            <a:ext cx="1655527" cy="778098"/>
          </a:xfrm>
          <a:prstGeom prst="rect">
            <a:avLst/>
          </a:pr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Secrétaire Générale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Pôle Santé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Emmanuelle HUBERT</a:t>
            </a:r>
          </a:p>
        </p:txBody>
      </p:sp>
      <p:sp>
        <p:nvSpPr>
          <p:cNvPr id="42" name="AutoShape 4"/>
          <p:cNvSpPr>
            <a:spLocks noChangeArrowheads="1"/>
          </p:cNvSpPr>
          <p:nvPr/>
        </p:nvSpPr>
        <p:spPr bwMode="auto">
          <a:xfrm>
            <a:off x="2242225" y="968769"/>
            <a:ext cx="1658848" cy="603661"/>
          </a:xfrm>
          <a:prstGeom prst="rect">
            <a:avLst/>
          </a:prstGeom>
          <a:solidFill>
            <a:srgbClr val="00366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Doyen UFR Médecine</a:t>
            </a:r>
          </a:p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 Pascale JOLLIET</a:t>
            </a:r>
          </a:p>
        </p:txBody>
      </p:sp>
      <p:cxnSp>
        <p:nvCxnSpPr>
          <p:cNvPr id="43" name="AutoShape 552"/>
          <p:cNvCxnSpPr>
            <a:cxnSpLocks noChangeShapeType="1"/>
            <a:stCxn id="44" idx="2"/>
            <a:endCxn id="45" idx="0"/>
          </p:cNvCxnSpPr>
          <p:nvPr/>
        </p:nvCxnSpPr>
        <p:spPr bwMode="auto">
          <a:xfrm>
            <a:off x="9459840" y="1561668"/>
            <a:ext cx="0" cy="28824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" name="AutoShape 4"/>
          <p:cNvSpPr>
            <a:spLocks noChangeArrowheads="1"/>
          </p:cNvSpPr>
          <p:nvPr/>
        </p:nvSpPr>
        <p:spPr bwMode="auto">
          <a:xfrm>
            <a:off x="8630416" y="976729"/>
            <a:ext cx="1658848" cy="584939"/>
          </a:xfrm>
          <a:prstGeom prst="rect">
            <a:avLst/>
          </a:prstGeom>
          <a:solidFill>
            <a:srgbClr val="00366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Doyen UFR STAPS</a:t>
            </a:r>
          </a:p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 Arnaud GUEVEL</a:t>
            </a:r>
          </a:p>
        </p:txBody>
      </p:sp>
      <p:sp>
        <p:nvSpPr>
          <p:cNvPr id="45" name="AutoShape 5"/>
          <p:cNvSpPr>
            <a:spLocks noChangeArrowheads="1"/>
          </p:cNvSpPr>
          <p:nvPr/>
        </p:nvSpPr>
        <p:spPr bwMode="auto">
          <a:xfrm>
            <a:off x="8630416" y="1849915"/>
            <a:ext cx="1658848" cy="759819"/>
          </a:xfrm>
          <a:prstGeom prst="rect">
            <a:avLst/>
          </a:pr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Secrétaire Générale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UFR STAPS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Julie BELLEIL</a:t>
            </a:r>
          </a:p>
        </p:txBody>
      </p:sp>
      <p:cxnSp>
        <p:nvCxnSpPr>
          <p:cNvPr id="49" name="AutoShape 552"/>
          <p:cNvCxnSpPr>
            <a:cxnSpLocks noChangeShapeType="1"/>
            <a:stCxn id="41" idx="2"/>
            <a:endCxn id="8" idx="0"/>
          </p:cNvCxnSpPr>
          <p:nvPr/>
        </p:nvCxnSpPr>
        <p:spPr bwMode="auto">
          <a:xfrm>
            <a:off x="5209162" y="2605249"/>
            <a:ext cx="1" cy="26585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AutoShape 681"/>
          <p:cNvCxnSpPr>
            <a:cxnSpLocks noChangeShapeType="1"/>
            <a:stCxn id="37" idx="2"/>
            <a:endCxn id="8" idx="1"/>
          </p:cNvCxnSpPr>
          <p:nvPr/>
        </p:nvCxnSpPr>
        <p:spPr bwMode="auto">
          <a:xfrm>
            <a:off x="1034142" y="2627319"/>
            <a:ext cx="2779102" cy="527944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AutoShape 681"/>
          <p:cNvCxnSpPr>
            <a:cxnSpLocks noChangeShapeType="1"/>
            <a:stCxn id="39" idx="2"/>
          </p:cNvCxnSpPr>
          <p:nvPr/>
        </p:nvCxnSpPr>
        <p:spPr bwMode="auto">
          <a:xfrm flipH="1">
            <a:off x="6605081" y="2609735"/>
            <a:ext cx="751996" cy="250601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AutoShape 681"/>
          <p:cNvCxnSpPr>
            <a:cxnSpLocks noChangeShapeType="1"/>
            <a:stCxn id="38" idx="2"/>
          </p:cNvCxnSpPr>
          <p:nvPr/>
        </p:nvCxnSpPr>
        <p:spPr bwMode="auto">
          <a:xfrm>
            <a:off x="3071649" y="2609735"/>
            <a:ext cx="719048" cy="250603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AutoShape 681"/>
          <p:cNvCxnSpPr>
            <a:cxnSpLocks noChangeShapeType="1"/>
            <a:stCxn id="45" idx="2"/>
            <a:endCxn id="8" idx="3"/>
          </p:cNvCxnSpPr>
          <p:nvPr/>
        </p:nvCxnSpPr>
        <p:spPr bwMode="auto">
          <a:xfrm flipH="1">
            <a:off x="6605082" y="2609734"/>
            <a:ext cx="2854758" cy="545529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63813118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1293</TotalTime>
  <Words>147</Words>
  <Application>Microsoft Office PowerPoint</Application>
  <PresentationFormat>Personnalisé</PresentationFormat>
  <Paragraphs>58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1_Thème Office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BRODU</dc:creator>
  <cp:lastModifiedBy>Anthony DELAUNAY</cp:lastModifiedBy>
  <cp:revision>138</cp:revision>
  <cp:lastPrinted>2020-10-09T09:24:46Z</cp:lastPrinted>
  <dcterms:created xsi:type="dcterms:W3CDTF">2017-05-24T09:44:57Z</dcterms:created>
  <dcterms:modified xsi:type="dcterms:W3CDTF">2023-06-23T14:21:50Z</dcterms:modified>
</cp:coreProperties>
</file>